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7"/>
  </p:notesMasterIdLst>
  <p:sldIdLst>
    <p:sldId id="319" r:id="rId2"/>
    <p:sldId id="318" r:id="rId3"/>
    <p:sldId id="286" r:id="rId4"/>
    <p:sldId id="296" r:id="rId5"/>
    <p:sldId id="315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663300"/>
    <a:srgbClr val="003300"/>
    <a:srgbClr val="00CC00"/>
    <a:srgbClr val="FA8C28"/>
    <a:srgbClr val="282878"/>
    <a:srgbClr val="40CAE6"/>
    <a:srgbClr val="5FD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1047" autoAdjust="0"/>
  </p:normalViewPr>
  <p:slideViewPr>
    <p:cSldViewPr>
      <p:cViewPr varScale="1">
        <p:scale>
          <a:sx n="98" d="100"/>
          <a:sy n="98" d="100"/>
        </p:scale>
        <p:origin x="35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943F807-011E-476C-895A-4B8F6CA6B9E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6A7EF2-B37D-4AF3-ACF6-7C74976D6A5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2BF9938-1810-41A3-A8E4-ADE1E94283D0}" type="datetimeFigureOut">
              <a:rPr lang="en-IN"/>
              <a:pPr>
                <a:defRPr/>
              </a:pPr>
              <a:t>15-03-2025</a:t>
            </a:fld>
            <a:endParaRPr lang="en-IN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D461149-5CE6-47F9-9FC1-54A337A5CAD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N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FE40E9D-324C-491E-89A5-8F11FE6F6D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IN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BB42A8-B0AE-4159-8AFD-DC08FC6D59E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6A2F7D-FC32-498D-9251-96D9A6F912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4C0B5A3-4B3C-4DCE-BAB4-60E5726E9039}" type="slidenum">
              <a:rPr lang="en-IN" altLang="en-US"/>
              <a:pPr/>
              <a:t>‹#›</a:t>
            </a:fld>
            <a:endParaRPr lang="en-I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F5410-B8D2-4AD2-8BA8-7DD74ECC8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FF220-6BB1-40BE-8939-6090D16EA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29B409-A5CA-4E9C-A63F-44EEF5941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986EE0-8F7E-43B7-9632-27FCFA8856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3077796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BA709-38D4-4390-8027-CE03AAA0D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6F3471-5264-44CE-B68F-CF0F93379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040BF6-35A1-48D9-B6E9-0AB953E22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9569C4-DF8D-4448-BDBA-73C4C8BE77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4244100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D2FA4F-22C3-4CB3-8322-7DC286832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F694A-BF9D-4144-B10D-2D659A69C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B14E4-DCF1-42E9-8883-15BA4E1F3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AF46CA-CB90-46C2-B027-61D1618B31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239448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145C0-E9B6-4BEF-86A2-7F9FDB819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37D6B9-A440-402D-9ED8-2B5EDADC4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33346-39FE-4CCA-910E-19E5C4A6E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A9F28-EB6F-46E8-AB52-B07024A3B5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630548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36667939-EE53-4664-B78D-C021BBC7CE1B}"/>
              </a:ext>
            </a:extLst>
          </p:cNvPr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4E21700-7EF8-4653-92A9-C87CC18D9636}"/>
              </a:ext>
            </a:extLst>
          </p:cNvPr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8CE924D-B7A4-47D4-B0FD-FFC6A5091A9B}"/>
              </a:ext>
            </a:extLst>
          </p:cNvPr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25A8632-A4A6-4E63-B7AB-B14CA9ED7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783C1BE-CF9C-4344-AF06-A7A091701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3808F63-4010-4681-8F3F-BAEC04AA7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9C060D-BCB3-449D-AD68-3886A73258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3879269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61C3E99-367C-4BB2-B2F0-3E4185363D5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F0174C-F239-4795-B3AB-F93A2C844B7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6966CD9-CDBB-4013-8470-584A03BF77A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C3D38955-02E9-46C6-8F35-EF51E5DBC8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0773937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CE01269-0AB9-4A11-BED6-D2838EA154BF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E86D8D3-3634-422F-A22E-7EFC9A7C86D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7D3DF6A-03BA-49BA-A495-2B4C880A51D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242DB2B3-4923-4C30-8F41-1F7891CFB1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9405742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BF78EC9-89C2-4985-BAAB-59AA4AF33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29405E8-324F-441F-A613-2190BBBA9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869D616-4B09-4005-8B76-BE94F10D9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868042-F368-4D18-B922-28AF163690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449279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B242CAA-C587-427A-8ED6-0A78CFF1E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C39E5F2-A8E2-4C14-A4C0-B42A58F3E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6BCEE69-0755-4BDF-A773-363D305B7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40D8EF-C240-446D-9F48-147D252FD8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0637460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13CFF-336E-4455-9F6D-8287C8D4F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5A1367E-8231-4F9F-89F0-CD3065EAF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8389693-EFD1-44AB-8476-25B778F6B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A3C56A-3BD8-4C8B-BE51-8B25280E79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2317157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B3BF625-7ED8-417B-951D-426FC060A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32B7E6A-621D-4745-80B9-C8D1B36F6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643805D-F5E2-4B00-B528-F0AB3FD3E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8502F-BEBB-4CC5-BE19-AC4F73BBAC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88967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1BEB8C-AD70-4BDB-9404-2C7BD1ED1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29C0B9F-C2C1-4E2A-8E12-CBC0036E38F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4EBE75-189C-403A-BCAE-15250A112C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 eaLnBrk="1" hangingPunct="1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5C4E7-3121-46DF-99BB-399819DB26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DBB35-0353-4C94-BBDA-4C928F5E2A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wrap="square" lIns="27432" tIns="45720" rIns="4572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595959"/>
                </a:solidFill>
                <a:latin typeface="Century Gothic" panose="020B0502020202020204" pitchFamily="34" charset="0"/>
              </a:defRPr>
            </a:lvl1pPr>
          </a:lstStyle>
          <a:p>
            <a:fld id="{699206C1-FDFC-4516-921D-36E74051697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02D7AD0-8E06-4E75-A762-AD7ABB3A48D3}"/>
              </a:ext>
            </a:extLst>
          </p:cNvPr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34D3BE9-CBE7-4533-90DE-0148769D35C1}"/>
              </a:ext>
            </a:extLst>
          </p:cNvPr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27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ransition spd="slow"/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6">
            <a:extLst>
              <a:ext uri="{FF2B5EF4-FFF2-40B4-BE49-F238E27FC236}">
                <a16:creationId xmlns:a16="http://schemas.microsoft.com/office/drawing/2014/main" id="{8BDFDBCA-DCAC-4B4A-9F41-DF14D9BAF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7800" y="1905000"/>
            <a:ext cx="64008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7200" b="1" u="sng">
                <a:solidFill>
                  <a:srgbClr val="0070C0"/>
                </a:solidFill>
                <a:latin typeface="Palatino Linotype" panose="02040502050505030304" pitchFamily="18" charset="0"/>
              </a:rPr>
              <a:t>PAPER TITLE</a:t>
            </a:r>
          </a:p>
        </p:txBody>
      </p:sp>
      <p:sp>
        <p:nvSpPr>
          <p:cNvPr id="4100" name="Text Box 7">
            <a:extLst>
              <a:ext uri="{FF2B5EF4-FFF2-40B4-BE49-F238E27FC236}">
                <a16:creationId xmlns:a16="http://schemas.microsoft.com/office/drawing/2014/main" id="{48306469-1999-4A04-A5AF-6A42B1C69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724275"/>
            <a:ext cx="6400800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u="sng">
                <a:solidFill>
                  <a:srgbClr val="0070C0"/>
                </a:solidFill>
                <a:latin typeface="Palatino Linotype" panose="02040502050505030304" pitchFamily="18" charset="0"/>
              </a:rPr>
              <a:t>Authors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000" b="1">
                <a:solidFill>
                  <a:srgbClr val="0070C0"/>
                </a:solidFill>
                <a:latin typeface="Palatino Linotype" panose="02040502050505030304" pitchFamily="18" charset="0"/>
              </a:rPr>
              <a:t>With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000" b="1">
                <a:solidFill>
                  <a:srgbClr val="0070C0"/>
                </a:solidFill>
                <a:latin typeface="Palatino Linotype" panose="02040502050505030304" pitchFamily="18" charset="0"/>
              </a:rPr>
              <a:t>Organization &amp; Affiliation</a:t>
            </a:r>
            <a:endParaRPr lang="en-US" altLang="en-US" sz="3000" b="1" u="sng">
              <a:solidFill>
                <a:srgbClr val="0070C0"/>
              </a:solidFill>
              <a:latin typeface="Palatino Linotype" panose="0204050205050503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4800" b="1" u="sng">
              <a:solidFill>
                <a:srgbClr val="0070C0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718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52814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>
            <a:extLst>
              <a:ext uri="{FF2B5EF4-FFF2-40B4-BE49-F238E27FC236}">
                <a16:creationId xmlns:a16="http://schemas.microsoft.com/office/drawing/2014/main" id="{2C598DFC-C39A-4BBA-B6BA-A148C7963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" y="0"/>
            <a:ext cx="9144000" cy="109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u="sng">
                <a:solidFill>
                  <a:srgbClr val="0070C0"/>
                </a:solidFill>
                <a:latin typeface="Palatino Linotype" panose="02040502050505030304" pitchFamily="18" charset="0"/>
              </a:rPr>
              <a:t>Contents of Presentation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500">
                <a:solidFill>
                  <a:schemeClr val="tx1"/>
                </a:solidFill>
                <a:latin typeface="Palatino Linotype" panose="02040502050505030304" pitchFamily="18" charset="0"/>
              </a:rPr>
              <a:t>{ You can change the contents according to your paper layout}</a:t>
            </a:r>
          </a:p>
        </p:txBody>
      </p:sp>
      <p:sp>
        <p:nvSpPr>
          <p:cNvPr id="5123" name="Text Box 4">
            <a:extLst>
              <a:ext uri="{FF2B5EF4-FFF2-40B4-BE49-F238E27FC236}">
                <a16:creationId xmlns:a16="http://schemas.microsoft.com/office/drawing/2014/main" id="{D96B51B1-1CA3-41E7-8735-098E136C8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75" y="1524000"/>
            <a:ext cx="868680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folHlink"/>
              </a:buClr>
              <a:buFont typeface="Wingdings" panose="05000000000000000000" pitchFamily="2" charset="2"/>
              <a:buChar char="§"/>
            </a:pPr>
            <a:r>
              <a:rPr lang="en-US" altLang="en-US" sz="3200">
                <a:solidFill>
                  <a:schemeClr val="tx1"/>
                </a:solidFill>
                <a:latin typeface="Palatino Linotype" panose="02040502050505030304" pitchFamily="18" charset="0"/>
              </a:rPr>
              <a:t> Introduction</a:t>
            </a:r>
          </a:p>
          <a:p>
            <a:pPr eaLnBrk="1" hangingPunct="1">
              <a:spcBef>
                <a:spcPct val="0"/>
              </a:spcBef>
              <a:buClr>
                <a:schemeClr val="folHlink"/>
              </a:buClr>
              <a:buFont typeface="Wingdings" panose="05000000000000000000" pitchFamily="2" charset="2"/>
              <a:buChar char="§"/>
            </a:pPr>
            <a:endParaRPr lang="en-US" altLang="en-US" sz="320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eaLnBrk="1" hangingPunct="1">
              <a:spcBef>
                <a:spcPct val="0"/>
              </a:spcBef>
              <a:buClr>
                <a:schemeClr val="folHlink"/>
              </a:buClr>
              <a:buFont typeface="Wingdings" panose="05000000000000000000" pitchFamily="2" charset="2"/>
              <a:buChar char="§"/>
            </a:pPr>
            <a:r>
              <a:rPr lang="en-US" altLang="en-US" sz="3200">
                <a:solidFill>
                  <a:schemeClr val="tx1"/>
                </a:solidFill>
                <a:latin typeface="Palatino Linotype" panose="02040502050505030304" pitchFamily="18" charset="0"/>
              </a:rPr>
              <a:t> Background Study</a:t>
            </a:r>
          </a:p>
          <a:p>
            <a:pPr eaLnBrk="1" hangingPunct="1">
              <a:spcBef>
                <a:spcPct val="0"/>
              </a:spcBef>
              <a:buClr>
                <a:schemeClr val="folHlink"/>
              </a:buClr>
              <a:buFont typeface="Wingdings" panose="05000000000000000000" pitchFamily="2" charset="2"/>
              <a:buChar char="§"/>
            </a:pPr>
            <a:endParaRPr lang="en-US" altLang="en-US" sz="320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eaLnBrk="1" hangingPunct="1">
              <a:spcBef>
                <a:spcPct val="0"/>
              </a:spcBef>
              <a:buClr>
                <a:schemeClr val="folHlink"/>
              </a:buClr>
              <a:buFont typeface="Wingdings" panose="05000000000000000000" pitchFamily="2" charset="2"/>
              <a:buChar char="§"/>
            </a:pPr>
            <a:r>
              <a:rPr lang="en-US" altLang="en-US" sz="3200">
                <a:solidFill>
                  <a:schemeClr val="tx1"/>
                </a:solidFill>
                <a:latin typeface="Palatino Linotype" panose="02040502050505030304" pitchFamily="18" charset="0"/>
              </a:rPr>
              <a:t> Methodology</a:t>
            </a:r>
          </a:p>
          <a:p>
            <a:pPr eaLnBrk="1" hangingPunct="1">
              <a:spcBef>
                <a:spcPct val="0"/>
              </a:spcBef>
              <a:buClr>
                <a:schemeClr val="folHlink"/>
              </a:buClr>
              <a:buFont typeface="Wingdings" panose="05000000000000000000" pitchFamily="2" charset="2"/>
              <a:buChar char="§"/>
            </a:pPr>
            <a:endParaRPr lang="en-US" altLang="en-US" sz="320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eaLnBrk="1" hangingPunct="1">
              <a:spcBef>
                <a:spcPct val="0"/>
              </a:spcBef>
              <a:buClr>
                <a:schemeClr val="folHlink"/>
              </a:buClr>
              <a:buFont typeface="Wingdings" panose="05000000000000000000" pitchFamily="2" charset="2"/>
              <a:buChar char="§"/>
            </a:pPr>
            <a:r>
              <a:rPr lang="en-US" altLang="en-US" sz="3200">
                <a:solidFill>
                  <a:schemeClr val="tx1"/>
                </a:solidFill>
                <a:latin typeface="Palatino Linotype" panose="02040502050505030304" pitchFamily="18" charset="0"/>
              </a:rPr>
              <a:t> Result &amp; Discussion</a:t>
            </a:r>
          </a:p>
          <a:p>
            <a:pPr eaLnBrk="1" hangingPunct="1">
              <a:spcBef>
                <a:spcPct val="0"/>
              </a:spcBef>
              <a:buClr>
                <a:schemeClr val="folHlink"/>
              </a:buClr>
              <a:buFont typeface="Wingdings" panose="05000000000000000000" pitchFamily="2" charset="2"/>
              <a:buChar char="§"/>
            </a:pPr>
            <a:endParaRPr lang="en-US" altLang="en-US" sz="320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eaLnBrk="1" hangingPunct="1">
              <a:spcBef>
                <a:spcPct val="0"/>
              </a:spcBef>
              <a:buClr>
                <a:schemeClr val="folHlink"/>
              </a:buClr>
              <a:buFont typeface="Wingdings" panose="05000000000000000000" pitchFamily="2" charset="2"/>
              <a:buChar char="§"/>
            </a:pPr>
            <a:r>
              <a:rPr lang="en-US" altLang="en-US" sz="3200">
                <a:solidFill>
                  <a:schemeClr val="tx1"/>
                </a:solidFill>
                <a:latin typeface="Palatino Linotype" panose="02040502050505030304" pitchFamily="18" charset="0"/>
              </a:rPr>
              <a:t> Conclusion</a:t>
            </a:r>
            <a:endParaRPr lang="en-US" altLang="en-US" sz="3200" b="1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>
            <a:extLst>
              <a:ext uri="{FF2B5EF4-FFF2-40B4-BE49-F238E27FC236}">
                <a16:creationId xmlns:a16="http://schemas.microsoft.com/office/drawing/2014/main" id="{774AEB4B-5A0F-47CA-98F9-17DD1BC65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 u="sng">
                <a:solidFill>
                  <a:schemeClr val="bg1"/>
                </a:solidFill>
                <a:latin typeface="Palatino Linotype" panose="02040502050505030304" pitchFamily="18" charset="0"/>
              </a:rPr>
              <a:t>Time-Limits</a:t>
            </a:r>
          </a:p>
        </p:txBody>
      </p:sp>
      <p:sp>
        <p:nvSpPr>
          <p:cNvPr id="6147" name="Text Box 4">
            <a:extLst>
              <a:ext uri="{FF2B5EF4-FFF2-40B4-BE49-F238E27FC236}">
                <a16:creationId xmlns:a16="http://schemas.microsoft.com/office/drawing/2014/main" id="{1F0B7CF1-D8C2-46FB-81F2-CE895A5FB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534400" cy="572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800100" indent="-3429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00CC00"/>
              </a:buClr>
              <a:buFontTx/>
              <a:buNone/>
            </a:pPr>
            <a:r>
              <a:rPr lang="en-US" altLang="en-US" sz="4000" b="1" u="sng">
                <a:solidFill>
                  <a:srgbClr val="0070C0"/>
                </a:solidFill>
                <a:latin typeface="Palatino Linotype" panose="02040502050505030304" pitchFamily="18" charset="0"/>
              </a:rPr>
              <a:t>Time-Limits</a:t>
            </a:r>
          </a:p>
          <a:p>
            <a:pPr algn="just" eaLnBrk="1" hangingPunct="1">
              <a:spcBef>
                <a:spcPct val="0"/>
              </a:spcBef>
              <a:buClr>
                <a:srgbClr val="00CC00"/>
              </a:buClr>
              <a:buFontTx/>
              <a:buNone/>
            </a:pPr>
            <a:endParaRPr lang="en-US" altLang="en-US" sz="4000" b="1" u="sng">
              <a:solidFill>
                <a:srgbClr val="0070C0"/>
              </a:solidFill>
              <a:latin typeface="Palatino Linotype" panose="02040502050505030304" pitchFamily="18" charset="0"/>
            </a:endParaRPr>
          </a:p>
          <a:p>
            <a:pPr lvl="1" algn="just" eaLnBrk="1" hangingPunct="1">
              <a:spcBef>
                <a:spcPct val="0"/>
              </a:spcBef>
              <a:buClr>
                <a:srgbClr val="00CC00"/>
              </a:buClr>
              <a:buFont typeface="Arial" panose="020B0604020202020204" pitchFamily="34" charset="0"/>
              <a:buChar char="•"/>
            </a:pPr>
            <a:r>
              <a:rPr lang="en-US" altLang="en-US" sz="2200" b="1">
                <a:solidFill>
                  <a:schemeClr val="tx1"/>
                </a:solidFill>
                <a:latin typeface="Palatino Linotype" panose="02040502050505030304" pitchFamily="18" charset="0"/>
              </a:rPr>
              <a:t>Oral Presentation (with PowerPoint):  6 minutes maximum</a:t>
            </a:r>
          </a:p>
          <a:p>
            <a:pPr lvl="1" algn="just" eaLnBrk="1" hangingPunct="1">
              <a:spcBef>
                <a:spcPct val="0"/>
              </a:spcBef>
              <a:buClr>
                <a:srgbClr val="00CC00"/>
              </a:buClr>
              <a:buFont typeface="Arial" panose="020B0604020202020204" pitchFamily="34" charset="0"/>
              <a:buChar char="•"/>
            </a:pPr>
            <a:endParaRPr lang="en-US" altLang="en-US" sz="2200" b="1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lvl="1" algn="just" eaLnBrk="1" hangingPunct="1">
              <a:spcBef>
                <a:spcPct val="0"/>
              </a:spcBef>
              <a:buClr>
                <a:srgbClr val="00CC00"/>
              </a:buClr>
              <a:buFont typeface="Arial" panose="020B0604020202020204" pitchFamily="34" charset="0"/>
              <a:buChar char="•"/>
            </a:pPr>
            <a:r>
              <a:rPr lang="en-US" altLang="en-US" sz="2200" b="1">
                <a:solidFill>
                  <a:schemeClr val="tx1"/>
                </a:solidFill>
                <a:latin typeface="Palatino Linotype" panose="02040502050505030304" pitchFamily="18" charset="0"/>
              </a:rPr>
              <a:t>Question &amp; Answer by Judges: 2 minutes (Additional)</a:t>
            </a:r>
          </a:p>
          <a:p>
            <a:pPr lvl="1" algn="just" eaLnBrk="1" hangingPunct="1">
              <a:spcBef>
                <a:spcPct val="0"/>
              </a:spcBef>
              <a:buClr>
                <a:srgbClr val="00CC00"/>
              </a:buClr>
              <a:buFont typeface="Arial" panose="020B0604020202020204" pitchFamily="34" charset="0"/>
              <a:buChar char="•"/>
            </a:pPr>
            <a:endParaRPr lang="en-US" altLang="en-US" sz="2200" b="1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lvl="1" algn="just" eaLnBrk="1" hangingPunct="1">
              <a:spcBef>
                <a:spcPct val="0"/>
              </a:spcBef>
              <a:buClr>
                <a:srgbClr val="00CC00"/>
              </a:buClr>
              <a:buFont typeface="Arial" panose="020B0604020202020204" pitchFamily="34" charset="0"/>
              <a:buChar char="•"/>
            </a:pPr>
            <a:r>
              <a:rPr lang="en-US" altLang="en-US" sz="2200" b="1">
                <a:solidFill>
                  <a:schemeClr val="tx1"/>
                </a:solidFill>
                <a:latin typeface="Palatino Linotype" panose="02040502050505030304" pitchFamily="18" charset="0"/>
              </a:rPr>
              <a:t>Maximum number of slides 7 Including first slide.</a:t>
            </a:r>
          </a:p>
          <a:p>
            <a:pPr lvl="1" algn="just" eaLnBrk="1" hangingPunct="1">
              <a:spcBef>
                <a:spcPct val="0"/>
              </a:spcBef>
              <a:buClr>
                <a:srgbClr val="00CC00"/>
              </a:buClr>
              <a:buFont typeface="Arial" panose="020B0604020202020204" pitchFamily="34" charset="0"/>
              <a:buChar char="•"/>
            </a:pPr>
            <a:endParaRPr lang="en-US" altLang="en-US" sz="2200" b="1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lvl="1" algn="just" eaLnBrk="1" hangingPunct="1">
              <a:spcBef>
                <a:spcPct val="0"/>
              </a:spcBef>
              <a:buClr>
                <a:srgbClr val="00CC00"/>
              </a:buClr>
              <a:buFont typeface="Arial" panose="020B0604020202020204" pitchFamily="34" charset="0"/>
              <a:buChar char="•"/>
            </a:pPr>
            <a:r>
              <a:rPr lang="en-US" altLang="en-US" sz="2200" b="1">
                <a:solidFill>
                  <a:schemeClr val="tx1"/>
                </a:solidFill>
                <a:latin typeface="Palatino Linotype" panose="02040502050505030304" pitchFamily="18" charset="0"/>
              </a:rPr>
              <a:t>Use </a:t>
            </a:r>
            <a:r>
              <a:rPr lang="en-US" altLang="en-US" sz="2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 </a:t>
            </a:r>
            <a:r>
              <a:rPr lang="en-US" altLang="en-US" sz="2200" b="1">
                <a:solidFill>
                  <a:schemeClr val="tx1"/>
                </a:solidFill>
                <a:latin typeface="Palatino Linotype" panose="02040502050505030304" pitchFamily="18" charset="0"/>
              </a:rPr>
              <a:t>font completely.</a:t>
            </a:r>
          </a:p>
          <a:p>
            <a:pPr lvl="1" algn="just" eaLnBrk="1" hangingPunct="1">
              <a:spcBef>
                <a:spcPct val="0"/>
              </a:spcBef>
              <a:buClr>
                <a:srgbClr val="00CC00"/>
              </a:buClr>
              <a:buFont typeface="Arial" panose="020B0604020202020204" pitchFamily="34" charset="0"/>
              <a:buChar char="•"/>
            </a:pPr>
            <a:endParaRPr lang="en-US" altLang="en-US" sz="2200" b="1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lvl="1" algn="just" eaLnBrk="1" hangingPunct="1">
              <a:spcBef>
                <a:spcPct val="0"/>
              </a:spcBef>
              <a:buClr>
                <a:srgbClr val="00CC00"/>
              </a:buClr>
              <a:buFont typeface="Arial" panose="020B0604020202020204" pitchFamily="34" charset="0"/>
              <a:buChar char="•"/>
            </a:pPr>
            <a:r>
              <a:rPr lang="en-US" altLang="en-US" sz="2200" b="1">
                <a:solidFill>
                  <a:schemeClr val="tx1"/>
                </a:solidFill>
                <a:latin typeface="Palatino Linotype" panose="02040502050505030304" pitchFamily="18" charset="0"/>
              </a:rPr>
              <a:t>Time limit will be strictly followed.</a:t>
            </a:r>
          </a:p>
          <a:p>
            <a:pPr lvl="1" algn="just" eaLnBrk="1" hangingPunct="1">
              <a:spcBef>
                <a:spcPct val="0"/>
              </a:spcBef>
              <a:buClr>
                <a:srgbClr val="00CC00"/>
              </a:buClr>
              <a:buFont typeface="Arial" panose="020B0604020202020204" pitchFamily="34" charset="0"/>
              <a:buChar char="•"/>
            </a:pPr>
            <a:endParaRPr lang="en-US" altLang="en-US" sz="2200" b="1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lvl="1" algn="just" eaLnBrk="1" hangingPunct="1">
              <a:spcBef>
                <a:spcPct val="0"/>
              </a:spcBef>
              <a:buClr>
                <a:srgbClr val="00CC00"/>
              </a:buClr>
              <a:buFont typeface="Arial" panose="020B0604020202020204" pitchFamily="34" charset="0"/>
              <a:buChar char="•"/>
            </a:pPr>
            <a:r>
              <a:rPr lang="en-US" altLang="en-US" sz="2200" b="1">
                <a:solidFill>
                  <a:schemeClr val="tx1"/>
                </a:solidFill>
                <a:latin typeface="Palatino Linotype" panose="02040502050505030304" pitchFamily="18" charset="0"/>
              </a:rPr>
              <a:t>Animations &amp; Videos (if any) may be included, but they should be played within the same allotted time limit of 7 minutes.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>
            <a:extLst>
              <a:ext uri="{FF2B5EF4-FFF2-40B4-BE49-F238E27FC236}">
                <a16:creationId xmlns:a16="http://schemas.microsoft.com/office/drawing/2014/main" id="{5C27C1D6-53A2-49FC-B07A-53689A9EC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5400" y="207963"/>
            <a:ext cx="91694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u="sng">
                <a:solidFill>
                  <a:srgbClr val="0070C0"/>
                </a:solidFill>
                <a:latin typeface="Palatino Linotype" panose="02040502050505030304" pitchFamily="18" charset="0"/>
              </a:rPr>
              <a:t>Slide Background &amp; Readability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000" b="1" u="sng">
              <a:solidFill>
                <a:schemeClr val="tx2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90599AD4-A8CF-4B8D-AFBA-E4F2A7521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0" y="1676400"/>
            <a:ext cx="836295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172" name="Rectangle 5">
            <a:extLst>
              <a:ext uri="{FF2B5EF4-FFF2-40B4-BE49-F238E27FC236}">
                <a16:creationId xmlns:a16="http://schemas.microsoft.com/office/drawing/2014/main" id="{B83EFC9C-9414-4475-B1E4-7C398789A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698625"/>
            <a:ext cx="8458200" cy="156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</a:pPr>
            <a:r>
              <a:rPr lang="en-US" altLang="en-US" b="1">
                <a:solidFill>
                  <a:schemeClr val="tx1"/>
                </a:solidFill>
                <a:latin typeface="Palatino Linotype" panose="02040502050505030304" pitchFamily="18" charset="0"/>
              </a:rPr>
              <a:t>TITLE slide should be as given in this template</a:t>
            </a:r>
          </a:p>
          <a:p>
            <a:pPr algn="just" eaLnBrk="1" hangingPunct="1">
              <a:spcBef>
                <a:spcPct val="0"/>
              </a:spcBef>
            </a:pPr>
            <a:endParaRPr lang="en-US" altLang="en-US" b="1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algn="just" eaLnBrk="1" hangingPunct="1">
              <a:spcBef>
                <a:spcPct val="0"/>
              </a:spcBef>
            </a:pPr>
            <a:r>
              <a:rPr lang="en-US" altLang="en-US" b="1">
                <a:solidFill>
                  <a:schemeClr val="tx1"/>
                </a:solidFill>
                <a:latin typeface="Palatino Linotype" panose="02040502050505030304" pitchFamily="18" charset="0"/>
              </a:rPr>
              <a:t>For the other slides, background and text should be in contrasting colors.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>
            <a:extLst>
              <a:ext uri="{FF2B5EF4-FFF2-40B4-BE49-F238E27FC236}">
                <a16:creationId xmlns:a16="http://schemas.microsoft.com/office/drawing/2014/main" id="{1FC108E0-CC58-4C7A-B144-1C93BC4D87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 u="sng">
                <a:solidFill>
                  <a:schemeClr val="bg1"/>
                </a:solidFill>
                <a:latin typeface="Palatino Linotype" panose="02040502050505030304" pitchFamily="18" charset="0"/>
              </a:rPr>
              <a:t>14.  ‘Thank You’ Slide (1 slide)</a:t>
            </a:r>
          </a:p>
        </p:txBody>
      </p:sp>
      <p:sp>
        <p:nvSpPr>
          <p:cNvPr id="8195" name="Text Box 4">
            <a:extLst>
              <a:ext uri="{FF2B5EF4-FFF2-40B4-BE49-F238E27FC236}">
                <a16:creationId xmlns:a16="http://schemas.microsoft.com/office/drawing/2014/main" id="{B26A888C-107A-4F5A-8A57-4696DF743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524000"/>
            <a:ext cx="8686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5FD1FF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bg1"/>
                </a:solidFill>
                <a:latin typeface="Palatino Linotype" panose="02040502050505030304" pitchFamily="18" charset="0"/>
              </a:rPr>
              <a:t>Just mention ‘THANK YOU’ on this slide.</a:t>
            </a:r>
          </a:p>
          <a:p>
            <a:pPr algn="ctr" eaLnBrk="1" hangingPunct="1">
              <a:spcBef>
                <a:spcPct val="0"/>
              </a:spcBef>
              <a:buClr>
                <a:srgbClr val="5FD1FF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bg1"/>
                </a:solidFill>
                <a:latin typeface="Palatino Linotype" panose="02040502050505030304" pitchFamily="18" charset="0"/>
              </a:rPr>
              <a:t>Include ‘QUESTIONS?’ If you want.</a:t>
            </a:r>
          </a:p>
        </p:txBody>
      </p:sp>
      <p:sp>
        <p:nvSpPr>
          <p:cNvPr id="8196" name="Text Box 5">
            <a:extLst>
              <a:ext uri="{FF2B5EF4-FFF2-40B4-BE49-F238E27FC236}">
                <a16:creationId xmlns:a16="http://schemas.microsoft.com/office/drawing/2014/main" id="{9AC189E0-2E86-454A-8EF4-98637ACD8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3" y="2039938"/>
            <a:ext cx="9144000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7200" b="1" u="sng">
                <a:solidFill>
                  <a:srgbClr val="0070C0"/>
                </a:solidFill>
                <a:latin typeface="Palatino Linotype" panose="02040502050505030304" pitchFamily="18" charset="0"/>
              </a:rPr>
              <a:t>THANK YOU</a:t>
            </a:r>
          </a:p>
        </p:txBody>
      </p:sp>
      <p:sp>
        <p:nvSpPr>
          <p:cNvPr id="8197" name="Text Box 6">
            <a:extLst>
              <a:ext uri="{FF2B5EF4-FFF2-40B4-BE49-F238E27FC236}">
                <a16:creationId xmlns:a16="http://schemas.microsoft.com/office/drawing/2014/main" id="{22A9751B-B9B4-4A6F-BCFD-EF386173C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21100"/>
            <a:ext cx="91440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7200" b="1" u="sng">
                <a:solidFill>
                  <a:srgbClr val="0070C0"/>
                </a:solidFill>
                <a:latin typeface="Palatino Linotype" panose="02040502050505030304" pitchFamily="18" charset="0"/>
              </a:rPr>
              <a:t>Questions?</a:t>
            </a:r>
          </a:p>
        </p:txBody>
      </p:sp>
    </p:spTree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860</TotalTime>
  <Words>166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Century Gothic</vt:lpstr>
      <vt:lpstr>Courier New</vt:lpstr>
      <vt:lpstr>Palatino Linotype</vt:lpstr>
      <vt:lpstr>Times New Roman</vt:lpstr>
      <vt:lpstr>Wingdings</vt:lpstr>
      <vt:lpstr>Executive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SEDSIC 07 - NAKSHATRA - Technical Paper Presentation</dc:title>
  <dc:creator>Mohsin Bin Latheef</dc:creator>
  <cp:lastModifiedBy>comp97</cp:lastModifiedBy>
  <cp:revision>63</cp:revision>
  <dcterms:created xsi:type="dcterms:W3CDTF">2005-07-06T14:24:39Z</dcterms:created>
  <dcterms:modified xsi:type="dcterms:W3CDTF">2025-03-15T11:48:04Z</dcterms:modified>
</cp:coreProperties>
</file>