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7"/>
  </p:notesMasterIdLst>
  <p:sldIdLst>
    <p:sldId id="319" r:id="rId2"/>
    <p:sldId id="318" r:id="rId3"/>
    <p:sldId id="286" r:id="rId4"/>
    <p:sldId id="296" r:id="rId5"/>
    <p:sldId id="315" r:id="rId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Palatino Linotype" panose="0204050205050503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Palatino Linotype" panose="0204050205050503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Palatino Linotype" panose="0204050205050503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Palatino Linotype" panose="0204050205050503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Palatino Linotype" panose="02040502050505030304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Palatino Linotype" panose="02040502050505030304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Palatino Linotype" panose="02040502050505030304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Palatino Linotype" panose="02040502050505030304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Palatino Linotype" panose="0204050205050503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FF"/>
    <a:srgbClr val="663300"/>
    <a:srgbClr val="003300"/>
    <a:srgbClr val="00CC00"/>
    <a:srgbClr val="FA8C28"/>
    <a:srgbClr val="282878"/>
    <a:srgbClr val="40CAE6"/>
    <a:srgbClr val="5FD1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1047" autoAdjust="0"/>
  </p:normalViewPr>
  <p:slideViewPr>
    <p:cSldViewPr>
      <p:cViewPr varScale="1">
        <p:scale>
          <a:sx n="98" d="100"/>
          <a:sy n="98" d="100"/>
        </p:scale>
        <p:origin x="354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6943F807-011E-476C-895A-4B8F6CA6B9E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D6A7EF2-B37D-4AF3-ACF6-7C74976D6A5E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C2BF9938-1810-41A3-A8E4-ADE1E94283D0}" type="datetimeFigureOut">
              <a:rPr lang="en-IN"/>
              <a:pPr>
                <a:defRPr/>
              </a:pPr>
              <a:t>15-03-2025</a:t>
            </a:fld>
            <a:endParaRPr lang="en-IN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3D461149-5CE6-47F9-9FC1-54A337A5CADF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IN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FFE40E9D-324C-491E-89A5-8F11FE6F6D6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IN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9BB42A8-B0AE-4159-8AFD-DC08FC6D59E9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26A2F7D-FC32-498D-9251-96D9A6F912E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34C0B5A3-4B3C-4DCE-BAB4-60E5726E9039}" type="slidenum">
              <a:rPr lang="en-IN" altLang="en-US"/>
              <a:pPr/>
              <a:t>‹#›</a:t>
            </a:fld>
            <a:endParaRPr lang="en-I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/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BF5410-B8D2-4AD2-8BA8-7DD74ECC85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5FF220-6BB1-40BE-8939-6090D16EA4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29B409-A5CA-4E9C-A63F-44EEF59416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986EE0-8F7E-43B7-9632-27FCFA88566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3077796"/>
      </p:ext>
    </p:extLst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CBA709-38D4-4390-8027-CE03AAA0D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6F3471-5264-44CE-B68F-CF0F93379F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040BF6-35A1-48D9-B6E9-0AB953E220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9569C4-DF8D-4448-BDBA-73C4C8BE77E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44244100"/>
      </p:ext>
    </p:extLst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D2FA4F-22C3-4CB3-8322-7DC286832D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EF694A-BF9D-4144-B10D-2D659A69C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5B14E4-DCF1-42E9-8883-15BA4E1F36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AF46CA-CB90-46C2-B027-61D1618B31A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02394485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A145C0-E9B6-4BEF-86A2-7F9FDB819F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37D6B9-A440-402D-9ED8-2B5EDADC4A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E33346-39FE-4CCA-910E-19E5C4A6E1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9A9F28-EB6F-46E8-AB52-B07024A3B5F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86305488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extLst>
              <a:ext uri="{FF2B5EF4-FFF2-40B4-BE49-F238E27FC236}">
                <a16:creationId xmlns:a16="http://schemas.microsoft.com/office/drawing/2014/main" id="{36667939-EE53-4664-B78D-C021BBC7CE1B}"/>
              </a:ext>
            </a:extLst>
          </p:cNvPr>
          <p:cNvSpPr/>
          <p:nvPr/>
        </p:nvSpPr>
        <p:spPr>
          <a:xfrm>
            <a:off x="4495800" y="3924300"/>
            <a:ext cx="84138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84E21700-7EF8-4653-92A9-C87CC18D9636}"/>
              </a:ext>
            </a:extLst>
          </p:cNvPr>
          <p:cNvSpPr/>
          <p:nvPr/>
        </p:nvSpPr>
        <p:spPr>
          <a:xfrm>
            <a:off x="4695825" y="3924300"/>
            <a:ext cx="84138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98CE924D-B7A4-47D4-B0FD-FFC6A5091A9B}"/>
              </a:ext>
            </a:extLst>
          </p:cNvPr>
          <p:cNvSpPr/>
          <p:nvPr/>
        </p:nvSpPr>
        <p:spPr>
          <a:xfrm>
            <a:off x="4297363" y="3924300"/>
            <a:ext cx="84137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025A8632-A4A6-4E63-B7AB-B14CA9ED73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0783C1BE-CF9C-4344-AF06-A7A091701D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63808F63-4010-4681-8F3F-BAEC04AA7E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9C060D-BCB3-449D-AD68-3886A732588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43879269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F61C3E99-367C-4BB2-B2F0-3E4185363D55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79F0174C-F239-4795-B3AB-F93A2C844B7C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6966CD9-CDBB-4013-8470-584A03BF77A2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C3D38955-02E9-46C6-8F35-EF51E5DBC8B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0773937"/>
      </p:ext>
    </p:extLst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ECE01269-0AB9-4A11-BED6-D2838EA154BF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6E86D8D3-3634-422F-A22E-7EFC9A7C86D2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27D3DF6A-03BA-49BA-A495-2B4C880A51D6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fld id="{242DB2B3-4923-4C30-8F41-1F7891CFB18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69405742"/>
      </p:ext>
    </p:extLst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2BF78EC9-89C2-4985-BAAB-59AA4AF339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A29405E8-324F-441F-A613-2190BBBA90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6869D616-4B09-4005-8B76-BE94F10D9C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868042-F368-4D18-B922-28AF163690A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7449279"/>
      </p:ext>
    </p:extLst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DB242CAA-C587-427A-8ED6-0A78CFF1E2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BC39E5F2-A8E2-4C14-A4C0-B42A58F3E3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A6BCEE69-0755-4BDF-A773-363D305B76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40D8EF-C240-446D-9F48-147D252FD8B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50637460"/>
      </p:ext>
    </p:extLst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8B13CFF-336E-4455-9F6D-8287C8D4FA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5A1367E-8231-4F9F-89F0-CD3065EAFE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68389693-EFD1-44AB-8476-25B778F6B5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A3C56A-3BD8-4C8B-BE51-8B25280E792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42317157"/>
      </p:ext>
    </p:extLst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8B3BF625-7ED8-417B-951D-426FC060AF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B32B7E6A-621D-4745-80B9-C8D1B36F6C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643805D-F5E2-4B00-B528-F0AB3FD3E6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F8502F-BEBB-4CC5-BE19-AC4F73BBACA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7889678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C1BEB8C-AD70-4BDB-9404-2C7BD1ED1A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429C0B9F-C2C1-4E2A-8E12-CBC0036E38F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4EBE75-189C-403A-BCAE-15250A112C0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362700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 eaLnBrk="1" hangingPunct="1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55C4E7-3121-46DF-99BB-399819DB26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58813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 eaLnBrk="1" hangingPunct="1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8DBB35-0353-4C94-BBDA-4C928F5E2AC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43925" y="6356350"/>
            <a:ext cx="561975" cy="365125"/>
          </a:xfrm>
          <a:prstGeom prst="rect">
            <a:avLst/>
          </a:prstGeom>
        </p:spPr>
        <p:txBody>
          <a:bodyPr vert="horz" wrap="square" lIns="27432" tIns="45720" rIns="4572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595959"/>
                </a:solidFill>
                <a:latin typeface="Century Gothic" panose="020B0502020202020204" pitchFamily="34" charset="0"/>
              </a:defRPr>
            </a:lvl1pPr>
          </a:lstStyle>
          <a:p>
            <a:fld id="{699206C1-FDFC-4516-921D-36E740516973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D02D7AD0-8E06-4E75-A762-AD7ABB3A48D3}"/>
              </a:ext>
            </a:extLst>
          </p:cNvPr>
          <p:cNvSpPr/>
          <p:nvPr/>
        </p:nvSpPr>
        <p:spPr>
          <a:xfrm>
            <a:off x="8458200" y="6499225"/>
            <a:ext cx="84138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D34D3BE9-CBE7-4533-90DE-0148769D35C1}"/>
              </a:ext>
            </a:extLst>
          </p:cNvPr>
          <p:cNvSpPr/>
          <p:nvPr/>
        </p:nvSpPr>
        <p:spPr>
          <a:xfrm>
            <a:off x="569913" y="6499225"/>
            <a:ext cx="84137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27" r:id="rId3"/>
    <p:sldLayoutId id="2147483819" r:id="rId4"/>
    <p:sldLayoutId id="2147483820" r:id="rId5"/>
    <p:sldLayoutId id="2147483821" r:id="rId6"/>
    <p:sldLayoutId id="2147483822" r:id="rId7"/>
    <p:sldLayoutId id="2147483823" r:id="rId8"/>
    <p:sldLayoutId id="2147483824" r:id="rId9"/>
    <p:sldLayoutId id="2147483825" r:id="rId10"/>
    <p:sldLayoutId id="2147483826" r:id="rId11"/>
  </p:sldLayoutIdLst>
  <p:transition spd="slow"/>
  <p:txStyles>
    <p:titleStyle>
      <a:lvl1pPr algn="ctr" rtl="0" eaLnBrk="0" fontAlgn="base" hangingPunct="0">
        <a:lnSpc>
          <a:spcPts val="5800"/>
        </a:lnSpc>
        <a:spcBef>
          <a:spcPct val="0"/>
        </a:spcBef>
        <a:spcAft>
          <a:spcPct val="0"/>
        </a:spcAft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  <a:lvl2pPr algn="ctr" rtl="0" eaLnBrk="0" fontAlgn="base" hangingPunct="0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2pPr>
      <a:lvl3pPr algn="ctr" rtl="0" eaLnBrk="0" fontAlgn="base" hangingPunct="0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3pPr>
      <a:lvl4pPr algn="ctr" rtl="0" eaLnBrk="0" fontAlgn="base" hangingPunct="0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4pPr>
      <a:lvl5pPr algn="ctr" rtl="0" eaLnBrk="0" fontAlgn="base" hangingPunct="0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5pPr>
      <a:lvl6pPr marL="457200"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6pPr>
      <a:lvl7pPr marL="914400"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7pPr>
      <a:lvl8pPr marL="1371600"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8pPr>
      <a:lvl9pPr marL="1828800"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rgbClr val="7F7F7F"/>
          </a:solidFill>
          <a:latin typeface="+mj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Courier New" panose="02070309020205020404" pitchFamily="49" charset="0"/>
        <a:buChar char="o"/>
        <a:defRPr sz="1600" kern="1200">
          <a:solidFill>
            <a:srgbClr val="7F7F7F"/>
          </a:solidFill>
          <a:latin typeface="+mj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600" kern="1200">
          <a:solidFill>
            <a:srgbClr val="7F7F7F"/>
          </a:solidFill>
          <a:latin typeface="+mj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Courier New" panose="02070309020205020404" pitchFamily="49" charset="0"/>
        <a:buChar char="o"/>
        <a:defRPr sz="1600" kern="1200">
          <a:solidFill>
            <a:srgbClr val="7F7F7F"/>
          </a:solidFill>
          <a:latin typeface="+mj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600" kern="1200">
          <a:solidFill>
            <a:srgbClr val="7F7F7F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ext Box 6">
            <a:extLst>
              <a:ext uri="{FF2B5EF4-FFF2-40B4-BE49-F238E27FC236}">
                <a16:creationId xmlns:a16="http://schemas.microsoft.com/office/drawing/2014/main" id="{8BDFDBCA-DCAC-4B4A-9F41-DF14D9BAFD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17800" y="1905000"/>
            <a:ext cx="6400800" cy="1189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rgbClr val="7F7F7F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Font typeface="Courier New" panose="02070309020205020404" pitchFamily="49" charset="0"/>
              <a:buChar char="o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Font typeface="Courier New" panose="02070309020205020404" pitchFamily="49" charset="0"/>
              <a:buChar char="o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7200" b="1" u="sng">
                <a:solidFill>
                  <a:srgbClr val="0070C0"/>
                </a:solidFill>
                <a:latin typeface="Palatino Linotype" panose="02040502050505030304" pitchFamily="18" charset="0"/>
              </a:rPr>
              <a:t>PAPER TITLE</a:t>
            </a:r>
          </a:p>
        </p:txBody>
      </p:sp>
      <p:sp>
        <p:nvSpPr>
          <p:cNvPr id="4100" name="Text Box 7">
            <a:extLst>
              <a:ext uri="{FF2B5EF4-FFF2-40B4-BE49-F238E27FC236}">
                <a16:creationId xmlns:a16="http://schemas.microsoft.com/office/drawing/2014/main" id="{48306469-1999-4A04-A5AF-6A42B1C696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3724275"/>
            <a:ext cx="6400800" cy="3324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rgbClr val="7F7F7F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Font typeface="Courier New" panose="02070309020205020404" pitchFamily="49" charset="0"/>
              <a:buChar char="o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Font typeface="Courier New" panose="02070309020205020404" pitchFamily="49" charset="0"/>
              <a:buChar char="o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4800" b="1" u="sng">
                <a:solidFill>
                  <a:srgbClr val="0070C0"/>
                </a:solidFill>
                <a:latin typeface="Palatino Linotype" panose="02040502050505030304" pitchFamily="18" charset="0"/>
              </a:rPr>
              <a:t>Authors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3000" b="1">
                <a:solidFill>
                  <a:srgbClr val="0070C0"/>
                </a:solidFill>
                <a:latin typeface="Palatino Linotype" panose="02040502050505030304" pitchFamily="18" charset="0"/>
              </a:rPr>
              <a:t>With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3000" b="1">
                <a:solidFill>
                  <a:srgbClr val="0070C0"/>
                </a:solidFill>
                <a:latin typeface="Palatino Linotype" panose="02040502050505030304" pitchFamily="18" charset="0"/>
              </a:rPr>
              <a:t>Organization &amp; Affiliation</a:t>
            </a:r>
            <a:endParaRPr lang="en-US" altLang="en-US" sz="3000" b="1" u="sng">
              <a:solidFill>
                <a:srgbClr val="0070C0"/>
              </a:solidFill>
              <a:latin typeface="Palatino Linotype" panose="02040502050505030304" pitchFamily="18" charset="0"/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en-US" sz="4800" b="1" u="sng">
              <a:solidFill>
                <a:srgbClr val="0070C0"/>
              </a:solidFill>
              <a:latin typeface="Palatino Linotype" panose="02040502050505030304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9718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952814"/>
      </p:ext>
    </p:extLst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3">
            <a:extLst>
              <a:ext uri="{FF2B5EF4-FFF2-40B4-BE49-F238E27FC236}">
                <a16:creationId xmlns:a16="http://schemas.microsoft.com/office/drawing/2014/main" id="{2C598DFC-C39A-4BBA-B6BA-A148C79634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575" y="0"/>
            <a:ext cx="9144000" cy="1092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rgbClr val="7F7F7F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Font typeface="Courier New" panose="02070309020205020404" pitchFamily="49" charset="0"/>
              <a:buChar char="o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Font typeface="Courier New" panose="02070309020205020404" pitchFamily="49" charset="0"/>
              <a:buChar char="o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000" b="1" u="sng">
                <a:solidFill>
                  <a:srgbClr val="0070C0"/>
                </a:solidFill>
                <a:latin typeface="Palatino Linotype" panose="02040502050505030304" pitchFamily="18" charset="0"/>
              </a:rPr>
              <a:t>Contents of Presentation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500">
                <a:solidFill>
                  <a:schemeClr val="tx1"/>
                </a:solidFill>
                <a:latin typeface="Palatino Linotype" panose="02040502050505030304" pitchFamily="18" charset="0"/>
              </a:rPr>
              <a:t>{ You can change the contents according to your paper layout}</a:t>
            </a:r>
          </a:p>
        </p:txBody>
      </p:sp>
      <p:sp>
        <p:nvSpPr>
          <p:cNvPr id="5123" name="Text Box 4">
            <a:extLst>
              <a:ext uri="{FF2B5EF4-FFF2-40B4-BE49-F238E27FC236}">
                <a16:creationId xmlns:a16="http://schemas.microsoft.com/office/drawing/2014/main" id="{D96B51B1-1CA3-41E7-8735-098E136C80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7175" y="1524000"/>
            <a:ext cx="8686800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rgbClr val="7F7F7F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Font typeface="Courier New" panose="02070309020205020404" pitchFamily="49" charset="0"/>
              <a:buChar char="o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Font typeface="Courier New" panose="02070309020205020404" pitchFamily="49" charset="0"/>
              <a:buChar char="o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chemeClr val="folHlink"/>
              </a:buClr>
              <a:buFont typeface="Wingdings" panose="05000000000000000000" pitchFamily="2" charset="2"/>
              <a:buChar char="§"/>
            </a:pPr>
            <a:r>
              <a:rPr lang="en-US" altLang="en-US" sz="3200">
                <a:solidFill>
                  <a:schemeClr val="tx1"/>
                </a:solidFill>
                <a:latin typeface="Palatino Linotype" panose="02040502050505030304" pitchFamily="18" charset="0"/>
              </a:rPr>
              <a:t> Introduction</a:t>
            </a:r>
          </a:p>
          <a:p>
            <a:pPr eaLnBrk="1" hangingPunct="1">
              <a:spcBef>
                <a:spcPct val="0"/>
              </a:spcBef>
              <a:buClr>
                <a:schemeClr val="folHlink"/>
              </a:buClr>
              <a:buFont typeface="Wingdings" panose="05000000000000000000" pitchFamily="2" charset="2"/>
              <a:buChar char="§"/>
            </a:pPr>
            <a:endParaRPr lang="en-US" altLang="en-US" sz="3200">
              <a:solidFill>
                <a:schemeClr val="tx1"/>
              </a:solidFill>
              <a:latin typeface="Palatino Linotype" panose="02040502050505030304" pitchFamily="18" charset="0"/>
            </a:endParaRPr>
          </a:p>
          <a:p>
            <a:pPr eaLnBrk="1" hangingPunct="1">
              <a:spcBef>
                <a:spcPct val="0"/>
              </a:spcBef>
              <a:buClr>
                <a:schemeClr val="folHlink"/>
              </a:buClr>
              <a:buFont typeface="Wingdings" panose="05000000000000000000" pitchFamily="2" charset="2"/>
              <a:buChar char="§"/>
            </a:pPr>
            <a:r>
              <a:rPr lang="en-US" altLang="en-US" sz="3200">
                <a:solidFill>
                  <a:schemeClr val="tx1"/>
                </a:solidFill>
                <a:latin typeface="Palatino Linotype" panose="02040502050505030304" pitchFamily="18" charset="0"/>
              </a:rPr>
              <a:t> Background Study</a:t>
            </a:r>
          </a:p>
          <a:p>
            <a:pPr eaLnBrk="1" hangingPunct="1">
              <a:spcBef>
                <a:spcPct val="0"/>
              </a:spcBef>
              <a:buClr>
                <a:schemeClr val="folHlink"/>
              </a:buClr>
              <a:buFont typeface="Wingdings" panose="05000000000000000000" pitchFamily="2" charset="2"/>
              <a:buChar char="§"/>
            </a:pPr>
            <a:endParaRPr lang="en-US" altLang="en-US" sz="3200">
              <a:solidFill>
                <a:schemeClr val="tx1"/>
              </a:solidFill>
              <a:latin typeface="Palatino Linotype" panose="02040502050505030304" pitchFamily="18" charset="0"/>
            </a:endParaRPr>
          </a:p>
          <a:p>
            <a:pPr eaLnBrk="1" hangingPunct="1">
              <a:spcBef>
                <a:spcPct val="0"/>
              </a:spcBef>
              <a:buClr>
                <a:schemeClr val="folHlink"/>
              </a:buClr>
              <a:buFont typeface="Wingdings" panose="05000000000000000000" pitchFamily="2" charset="2"/>
              <a:buChar char="§"/>
            </a:pPr>
            <a:r>
              <a:rPr lang="en-US" altLang="en-US" sz="3200">
                <a:solidFill>
                  <a:schemeClr val="tx1"/>
                </a:solidFill>
                <a:latin typeface="Palatino Linotype" panose="02040502050505030304" pitchFamily="18" charset="0"/>
              </a:rPr>
              <a:t> Methodology</a:t>
            </a:r>
          </a:p>
          <a:p>
            <a:pPr eaLnBrk="1" hangingPunct="1">
              <a:spcBef>
                <a:spcPct val="0"/>
              </a:spcBef>
              <a:buClr>
                <a:schemeClr val="folHlink"/>
              </a:buClr>
              <a:buFont typeface="Wingdings" panose="05000000000000000000" pitchFamily="2" charset="2"/>
              <a:buChar char="§"/>
            </a:pPr>
            <a:endParaRPr lang="en-US" altLang="en-US" sz="3200">
              <a:solidFill>
                <a:schemeClr val="tx1"/>
              </a:solidFill>
              <a:latin typeface="Palatino Linotype" panose="02040502050505030304" pitchFamily="18" charset="0"/>
            </a:endParaRPr>
          </a:p>
          <a:p>
            <a:pPr eaLnBrk="1" hangingPunct="1">
              <a:spcBef>
                <a:spcPct val="0"/>
              </a:spcBef>
              <a:buClr>
                <a:schemeClr val="folHlink"/>
              </a:buClr>
              <a:buFont typeface="Wingdings" panose="05000000000000000000" pitchFamily="2" charset="2"/>
              <a:buChar char="§"/>
            </a:pPr>
            <a:r>
              <a:rPr lang="en-US" altLang="en-US" sz="3200">
                <a:solidFill>
                  <a:schemeClr val="tx1"/>
                </a:solidFill>
                <a:latin typeface="Palatino Linotype" panose="02040502050505030304" pitchFamily="18" charset="0"/>
              </a:rPr>
              <a:t> Result &amp; Discussion</a:t>
            </a:r>
          </a:p>
          <a:p>
            <a:pPr eaLnBrk="1" hangingPunct="1">
              <a:spcBef>
                <a:spcPct val="0"/>
              </a:spcBef>
              <a:buClr>
                <a:schemeClr val="folHlink"/>
              </a:buClr>
              <a:buFont typeface="Wingdings" panose="05000000000000000000" pitchFamily="2" charset="2"/>
              <a:buChar char="§"/>
            </a:pPr>
            <a:endParaRPr lang="en-US" altLang="en-US" sz="3200">
              <a:solidFill>
                <a:schemeClr val="tx1"/>
              </a:solidFill>
              <a:latin typeface="Palatino Linotype" panose="02040502050505030304" pitchFamily="18" charset="0"/>
            </a:endParaRPr>
          </a:p>
          <a:p>
            <a:pPr eaLnBrk="1" hangingPunct="1">
              <a:spcBef>
                <a:spcPct val="0"/>
              </a:spcBef>
              <a:buClr>
                <a:schemeClr val="folHlink"/>
              </a:buClr>
              <a:buFont typeface="Wingdings" panose="05000000000000000000" pitchFamily="2" charset="2"/>
              <a:buChar char="§"/>
            </a:pPr>
            <a:r>
              <a:rPr lang="en-US" altLang="en-US" sz="3200">
                <a:solidFill>
                  <a:schemeClr val="tx1"/>
                </a:solidFill>
                <a:latin typeface="Palatino Linotype" panose="02040502050505030304" pitchFamily="18" charset="0"/>
              </a:rPr>
              <a:t> Conclusion</a:t>
            </a:r>
            <a:endParaRPr lang="en-US" altLang="en-US" sz="3200" b="1">
              <a:solidFill>
                <a:schemeClr val="tx1"/>
              </a:solidFill>
              <a:latin typeface="Palatino Linotype" panose="02040502050505030304" pitchFamily="18" charset="0"/>
            </a:endParaRPr>
          </a:p>
        </p:txBody>
      </p:sp>
    </p:spTree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3">
            <a:extLst>
              <a:ext uri="{FF2B5EF4-FFF2-40B4-BE49-F238E27FC236}">
                <a16:creationId xmlns:a16="http://schemas.microsoft.com/office/drawing/2014/main" id="{774AEB4B-5A0F-47CA-98F9-17DD1BC654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33400"/>
            <a:ext cx="9144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rgbClr val="7F7F7F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Font typeface="Courier New" panose="02070309020205020404" pitchFamily="49" charset="0"/>
              <a:buChar char="o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Font typeface="Courier New" panose="02070309020205020404" pitchFamily="49" charset="0"/>
              <a:buChar char="o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000" b="1" u="sng">
                <a:solidFill>
                  <a:schemeClr val="bg1"/>
                </a:solidFill>
                <a:latin typeface="Palatino Linotype" panose="02040502050505030304" pitchFamily="18" charset="0"/>
              </a:rPr>
              <a:t>Time-Limits</a:t>
            </a:r>
          </a:p>
        </p:txBody>
      </p:sp>
      <p:sp>
        <p:nvSpPr>
          <p:cNvPr id="6147" name="Text Box 4">
            <a:extLst>
              <a:ext uri="{FF2B5EF4-FFF2-40B4-BE49-F238E27FC236}">
                <a16:creationId xmlns:a16="http://schemas.microsoft.com/office/drawing/2014/main" id="{1F0B7CF1-D8C2-46FB-81F2-CE895A5FB8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533400"/>
            <a:ext cx="8534400" cy="5724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rgbClr val="7F7F7F"/>
                </a:solidFill>
                <a:latin typeface="Century Gothic" panose="020B0502020202020204" pitchFamily="34" charset="0"/>
              </a:defRPr>
            </a:lvl1pPr>
            <a:lvl2pPr marL="800100" indent="-342900">
              <a:spcBef>
                <a:spcPct val="20000"/>
              </a:spcBef>
              <a:buFont typeface="Courier New" panose="02070309020205020404" pitchFamily="49" charset="0"/>
              <a:buChar char="o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Font typeface="Courier New" panose="02070309020205020404" pitchFamily="49" charset="0"/>
              <a:buChar char="o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Clr>
                <a:srgbClr val="00CC00"/>
              </a:buClr>
              <a:buFontTx/>
              <a:buNone/>
            </a:pPr>
            <a:r>
              <a:rPr lang="en-US" altLang="en-US" sz="4000" b="1" u="sng">
                <a:solidFill>
                  <a:srgbClr val="0070C0"/>
                </a:solidFill>
                <a:latin typeface="Palatino Linotype" panose="02040502050505030304" pitchFamily="18" charset="0"/>
              </a:rPr>
              <a:t>Time-Limits</a:t>
            </a:r>
          </a:p>
          <a:p>
            <a:pPr algn="just" eaLnBrk="1" hangingPunct="1">
              <a:spcBef>
                <a:spcPct val="0"/>
              </a:spcBef>
              <a:buClr>
                <a:srgbClr val="00CC00"/>
              </a:buClr>
              <a:buFontTx/>
              <a:buNone/>
            </a:pPr>
            <a:endParaRPr lang="en-US" altLang="en-US" sz="4000" b="1" u="sng">
              <a:solidFill>
                <a:srgbClr val="0070C0"/>
              </a:solidFill>
              <a:latin typeface="Palatino Linotype" panose="02040502050505030304" pitchFamily="18" charset="0"/>
            </a:endParaRPr>
          </a:p>
          <a:p>
            <a:pPr lvl="1" algn="just" eaLnBrk="1" hangingPunct="1">
              <a:spcBef>
                <a:spcPct val="0"/>
              </a:spcBef>
              <a:buClr>
                <a:srgbClr val="00CC00"/>
              </a:buClr>
              <a:buFont typeface="Arial" panose="020B0604020202020204" pitchFamily="34" charset="0"/>
              <a:buChar char="•"/>
            </a:pPr>
            <a:r>
              <a:rPr lang="en-US" altLang="en-US" sz="2200" b="1">
                <a:solidFill>
                  <a:schemeClr val="tx1"/>
                </a:solidFill>
                <a:latin typeface="Palatino Linotype" panose="02040502050505030304" pitchFamily="18" charset="0"/>
              </a:rPr>
              <a:t>Oral Presentation (with PowerPoint):  6 minutes maximum</a:t>
            </a:r>
          </a:p>
          <a:p>
            <a:pPr lvl="1" algn="just" eaLnBrk="1" hangingPunct="1">
              <a:spcBef>
                <a:spcPct val="0"/>
              </a:spcBef>
              <a:buClr>
                <a:srgbClr val="00CC00"/>
              </a:buClr>
              <a:buFont typeface="Arial" panose="020B0604020202020204" pitchFamily="34" charset="0"/>
              <a:buChar char="•"/>
            </a:pPr>
            <a:endParaRPr lang="en-US" altLang="en-US" sz="2200" b="1">
              <a:solidFill>
                <a:schemeClr val="tx1"/>
              </a:solidFill>
              <a:latin typeface="Palatino Linotype" panose="02040502050505030304" pitchFamily="18" charset="0"/>
            </a:endParaRPr>
          </a:p>
          <a:p>
            <a:pPr lvl="1" algn="just" eaLnBrk="1" hangingPunct="1">
              <a:spcBef>
                <a:spcPct val="0"/>
              </a:spcBef>
              <a:buClr>
                <a:srgbClr val="00CC00"/>
              </a:buClr>
              <a:buFont typeface="Arial" panose="020B0604020202020204" pitchFamily="34" charset="0"/>
              <a:buChar char="•"/>
            </a:pPr>
            <a:r>
              <a:rPr lang="en-US" altLang="en-US" sz="2200" b="1">
                <a:solidFill>
                  <a:schemeClr val="tx1"/>
                </a:solidFill>
                <a:latin typeface="Palatino Linotype" panose="02040502050505030304" pitchFamily="18" charset="0"/>
              </a:rPr>
              <a:t>Question &amp; Answer by Judges: 2 minutes (Additional)</a:t>
            </a:r>
          </a:p>
          <a:p>
            <a:pPr lvl="1" algn="just" eaLnBrk="1" hangingPunct="1">
              <a:spcBef>
                <a:spcPct val="0"/>
              </a:spcBef>
              <a:buClr>
                <a:srgbClr val="00CC00"/>
              </a:buClr>
              <a:buFont typeface="Arial" panose="020B0604020202020204" pitchFamily="34" charset="0"/>
              <a:buChar char="•"/>
            </a:pPr>
            <a:endParaRPr lang="en-US" altLang="en-US" sz="2200" b="1">
              <a:solidFill>
                <a:schemeClr val="tx1"/>
              </a:solidFill>
              <a:latin typeface="Palatino Linotype" panose="02040502050505030304" pitchFamily="18" charset="0"/>
            </a:endParaRPr>
          </a:p>
          <a:p>
            <a:pPr lvl="1" algn="just" eaLnBrk="1" hangingPunct="1">
              <a:spcBef>
                <a:spcPct val="0"/>
              </a:spcBef>
              <a:buClr>
                <a:srgbClr val="00CC00"/>
              </a:buClr>
              <a:buFont typeface="Arial" panose="020B0604020202020204" pitchFamily="34" charset="0"/>
              <a:buChar char="•"/>
            </a:pPr>
            <a:r>
              <a:rPr lang="en-US" altLang="en-US" sz="2200" b="1">
                <a:solidFill>
                  <a:schemeClr val="tx1"/>
                </a:solidFill>
                <a:latin typeface="Palatino Linotype" panose="02040502050505030304" pitchFamily="18" charset="0"/>
              </a:rPr>
              <a:t>Maximum number of slides 7 Including first slide.</a:t>
            </a:r>
          </a:p>
          <a:p>
            <a:pPr lvl="1" algn="just" eaLnBrk="1" hangingPunct="1">
              <a:spcBef>
                <a:spcPct val="0"/>
              </a:spcBef>
              <a:buClr>
                <a:srgbClr val="00CC00"/>
              </a:buClr>
              <a:buFont typeface="Arial" panose="020B0604020202020204" pitchFamily="34" charset="0"/>
              <a:buChar char="•"/>
            </a:pPr>
            <a:endParaRPr lang="en-US" altLang="en-US" sz="2200" b="1">
              <a:solidFill>
                <a:schemeClr val="tx1"/>
              </a:solidFill>
              <a:latin typeface="Palatino Linotype" panose="02040502050505030304" pitchFamily="18" charset="0"/>
            </a:endParaRPr>
          </a:p>
          <a:p>
            <a:pPr lvl="1" algn="just" eaLnBrk="1" hangingPunct="1">
              <a:spcBef>
                <a:spcPct val="0"/>
              </a:spcBef>
              <a:buClr>
                <a:srgbClr val="00CC00"/>
              </a:buClr>
              <a:buFont typeface="Arial" panose="020B0604020202020204" pitchFamily="34" charset="0"/>
              <a:buChar char="•"/>
            </a:pPr>
            <a:r>
              <a:rPr lang="en-US" altLang="en-US" sz="2200" b="1">
                <a:solidFill>
                  <a:schemeClr val="tx1"/>
                </a:solidFill>
                <a:latin typeface="Palatino Linotype" panose="02040502050505030304" pitchFamily="18" charset="0"/>
              </a:rPr>
              <a:t>Use </a:t>
            </a:r>
            <a:r>
              <a:rPr lang="en-US" altLang="en-US" sz="2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Times New Roman </a:t>
            </a:r>
            <a:r>
              <a:rPr lang="en-US" altLang="en-US" sz="2200" b="1">
                <a:solidFill>
                  <a:schemeClr val="tx1"/>
                </a:solidFill>
                <a:latin typeface="Palatino Linotype" panose="02040502050505030304" pitchFamily="18" charset="0"/>
              </a:rPr>
              <a:t>font completely.</a:t>
            </a:r>
          </a:p>
          <a:p>
            <a:pPr lvl="1" algn="just" eaLnBrk="1" hangingPunct="1">
              <a:spcBef>
                <a:spcPct val="0"/>
              </a:spcBef>
              <a:buClr>
                <a:srgbClr val="00CC00"/>
              </a:buClr>
              <a:buFont typeface="Arial" panose="020B0604020202020204" pitchFamily="34" charset="0"/>
              <a:buChar char="•"/>
            </a:pPr>
            <a:endParaRPr lang="en-US" altLang="en-US" sz="2200" b="1">
              <a:solidFill>
                <a:schemeClr val="tx1"/>
              </a:solidFill>
              <a:latin typeface="Palatino Linotype" panose="02040502050505030304" pitchFamily="18" charset="0"/>
            </a:endParaRPr>
          </a:p>
          <a:p>
            <a:pPr lvl="1" algn="just" eaLnBrk="1" hangingPunct="1">
              <a:spcBef>
                <a:spcPct val="0"/>
              </a:spcBef>
              <a:buClr>
                <a:srgbClr val="00CC00"/>
              </a:buClr>
              <a:buFont typeface="Arial" panose="020B0604020202020204" pitchFamily="34" charset="0"/>
              <a:buChar char="•"/>
            </a:pPr>
            <a:r>
              <a:rPr lang="en-US" altLang="en-US" sz="2200" b="1">
                <a:solidFill>
                  <a:schemeClr val="tx1"/>
                </a:solidFill>
                <a:latin typeface="Palatino Linotype" panose="02040502050505030304" pitchFamily="18" charset="0"/>
              </a:rPr>
              <a:t>Time limit will be strictly followed.</a:t>
            </a:r>
          </a:p>
          <a:p>
            <a:pPr lvl="1" algn="just" eaLnBrk="1" hangingPunct="1">
              <a:spcBef>
                <a:spcPct val="0"/>
              </a:spcBef>
              <a:buClr>
                <a:srgbClr val="00CC00"/>
              </a:buClr>
              <a:buFont typeface="Arial" panose="020B0604020202020204" pitchFamily="34" charset="0"/>
              <a:buChar char="•"/>
            </a:pPr>
            <a:endParaRPr lang="en-US" altLang="en-US" sz="2200" b="1">
              <a:solidFill>
                <a:schemeClr val="tx1"/>
              </a:solidFill>
              <a:latin typeface="Palatino Linotype" panose="02040502050505030304" pitchFamily="18" charset="0"/>
            </a:endParaRPr>
          </a:p>
          <a:p>
            <a:pPr lvl="1" algn="just" eaLnBrk="1" hangingPunct="1">
              <a:spcBef>
                <a:spcPct val="0"/>
              </a:spcBef>
              <a:buClr>
                <a:srgbClr val="00CC00"/>
              </a:buClr>
              <a:buFont typeface="Arial" panose="020B0604020202020204" pitchFamily="34" charset="0"/>
              <a:buChar char="•"/>
            </a:pPr>
            <a:r>
              <a:rPr lang="en-US" altLang="en-US" sz="2200" b="1">
                <a:solidFill>
                  <a:schemeClr val="tx1"/>
                </a:solidFill>
                <a:latin typeface="Palatino Linotype" panose="02040502050505030304" pitchFamily="18" charset="0"/>
              </a:rPr>
              <a:t>Animations &amp; Videos (if any) may be included, but they should be played within the same allotted time limit of 7 minutes.</a:t>
            </a:r>
          </a:p>
        </p:txBody>
      </p:sp>
    </p:spTree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3">
            <a:extLst>
              <a:ext uri="{FF2B5EF4-FFF2-40B4-BE49-F238E27FC236}">
                <a16:creationId xmlns:a16="http://schemas.microsoft.com/office/drawing/2014/main" id="{5C27C1D6-53A2-49FC-B07A-53689A9EC7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25400" y="207963"/>
            <a:ext cx="9169400" cy="1323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rgbClr val="7F7F7F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Font typeface="Courier New" panose="02070309020205020404" pitchFamily="49" charset="0"/>
              <a:buChar char="o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Font typeface="Courier New" panose="02070309020205020404" pitchFamily="49" charset="0"/>
              <a:buChar char="o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000" b="1" u="sng">
                <a:solidFill>
                  <a:srgbClr val="0070C0"/>
                </a:solidFill>
                <a:latin typeface="Palatino Linotype" panose="02040502050505030304" pitchFamily="18" charset="0"/>
              </a:rPr>
              <a:t>Slide Background &amp; Readability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4000" b="1" u="sng">
              <a:solidFill>
                <a:schemeClr val="tx2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7171" name="Text Box 4">
            <a:extLst>
              <a:ext uri="{FF2B5EF4-FFF2-40B4-BE49-F238E27FC236}">
                <a16:creationId xmlns:a16="http://schemas.microsoft.com/office/drawing/2014/main" id="{90599AD4-A8CF-4B8D-AFBA-E4F2A75213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7650" y="1676400"/>
            <a:ext cx="8362950" cy="884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rgbClr val="7F7F7F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Font typeface="Courier New" panose="02070309020205020404" pitchFamily="49" charset="0"/>
              <a:buChar char="o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Font typeface="Courier New" panose="02070309020205020404" pitchFamily="49" charset="0"/>
              <a:buChar char="o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8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7172" name="Rectangle 5">
            <a:extLst>
              <a:ext uri="{FF2B5EF4-FFF2-40B4-BE49-F238E27FC236}">
                <a16:creationId xmlns:a16="http://schemas.microsoft.com/office/drawing/2014/main" id="{B83EFC9C-9414-4475-B1E4-7C398789AD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1698625"/>
            <a:ext cx="8458200" cy="156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rgbClr val="7F7F7F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Font typeface="Courier New" panose="02070309020205020404" pitchFamily="49" charset="0"/>
              <a:buChar char="o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Font typeface="Courier New" panose="02070309020205020404" pitchFamily="49" charset="0"/>
              <a:buChar char="o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</a:pPr>
            <a:r>
              <a:rPr lang="en-US" altLang="en-US" b="1">
                <a:solidFill>
                  <a:schemeClr val="tx1"/>
                </a:solidFill>
                <a:latin typeface="Palatino Linotype" panose="02040502050505030304" pitchFamily="18" charset="0"/>
              </a:rPr>
              <a:t>TITLE slide should be as given in this template</a:t>
            </a:r>
          </a:p>
          <a:p>
            <a:pPr algn="just" eaLnBrk="1" hangingPunct="1">
              <a:spcBef>
                <a:spcPct val="0"/>
              </a:spcBef>
            </a:pPr>
            <a:endParaRPr lang="en-US" altLang="en-US" b="1">
              <a:solidFill>
                <a:schemeClr val="tx1"/>
              </a:solidFill>
              <a:latin typeface="Palatino Linotype" panose="02040502050505030304" pitchFamily="18" charset="0"/>
            </a:endParaRPr>
          </a:p>
          <a:p>
            <a:pPr algn="just" eaLnBrk="1" hangingPunct="1">
              <a:spcBef>
                <a:spcPct val="0"/>
              </a:spcBef>
            </a:pPr>
            <a:r>
              <a:rPr lang="en-US" altLang="en-US" b="1">
                <a:solidFill>
                  <a:schemeClr val="tx1"/>
                </a:solidFill>
                <a:latin typeface="Palatino Linotype" panose="02040502050505030304" pitchFamily="18" charset="0"/>
              </a:rPr>
              <a:t>For the other slides, background and text should be in contrasting colors.</a:t>
            </a:r>
          </a:p>
        </p:txBody>
      </p:sp>
    </p:spTree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3">
            <a:extLst>
              <a:ext uri="{FF2B5EF4-FFF2-40B4-BE49-F238E27FC236}">
                <a16:creationId xmlns:a16="http://schemas.microsoft.com/office/drawing/2014/main" id="{1FC108E0-CC58-4C7A-B144-1C93BC4D87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33400"/>
            <a:ext cx="9144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rgbClr val="7F7F7F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Font typeface="Courier New" panose="02070309020205020404" pitchFamily="49" charset="0"/>
              <a:buChar char="o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Font typeface="Courier New" panose="02070309020205020404" pitchFamily="49" charset="0"/>
              <a:buChar char="o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000" b="1" u="sng">
                <a:solidFill>
                  <a:schemeClr val="bg1"/>
                </a:solidFill>
                <a:latin typeface="Palatino Linotype" panose="02040502050505030304" pitchFamily="18" charset="0"/>
              </a:rPr>
              <a:t>14.  ‘Thank You’ Slide (1 slide)</a:t>
            </a:r>
          </a:p>
        </p:txBody>
      </p:sp>
      <p:sp>
        <p:nvSpPr>
          <p:cNvPr id="8195" name="Text Box 4">
            <a:extLst>
              <a:ext uri="{FF2B5EF4-FFF2-40B4-BE49-F238E27FC236}">
                <a16:creationId xmlns:a16="http://schemas.microsoft.com/office/drawing/2014/main" id="{B26A888C-107A-4F5A-8A57-4696DF743B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1524000"/>
            <a:ext cx="86868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rgbClr val="7F7F7F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Font typeface="Courier New" panose="02070309020205020404" pitchFamily="49" charset="0"/>
              <a:buChar char="o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Font typeface="Courier New" panose="02070309020205020404" pitchFamily="49" charset="0"/>
              <a:buChar char="o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>
                <a:srgbClr val="5FD1FF"/>
              </a:buClr>
              <a:buFont typeface="Wingdings" panose="05000000000000000000" pitchFamily="2" charset="2"/>
              <a:buNone/>
            </a:pPr>
            <a:r>
              <a:rPr lang="en-US" altLang="en-US">
                <a:solidFill>
                  <a:schemeClr val="bg1"/>
                </a:solidFill>
                <a:latin typeface="Palatino Linotype" panose="02040502050505030304" pitchFamily="18" charset="0"/>
              </a:rPr>
              <a:t>Just mention ‘THANK YOU’ on this slide.</a:t>
            </a:r>
          </a:p>
          <a:p>
            <a:pPr algn="ctr" eaLnBrk="1" hangingPunct="1">
              <a:spcBef>
                <a:spcPct val="0"/>
              </a:spcBef>
              <a:buClr>
                <a:srgbClr val="5FD1FF"/>
              </a:buClr>
              <a:buFont typeface="Wingdings" panose="05000000000000000000" pitchFamily="2" charset="2"/>
              <a:buNone/>
            </a:pPr>
            <a:r>
              <a:rPr lang="en-US" altLang="en-US">
                <a:solidFill>
                  <a:schemeClr val="bg1"/>
                </a:solidFill>
                <a:latin typeface="Palatino Linotype" panose="02040502050505030304" pitchFamily="18" charset="0"/>
              </a:rPr>
              <a:t>Include ‘QUESTIONS?’ If you want.</a:t>
            </a:r>
          </a:p>
        </p:txBody>
      </p:sp>
      <p:sp>
        <p:nvSpPr>
          <p:cNvPr id="8196" name="Text Box 5">
            <a:extLst>
              <a:ext uri="{FF2B5EF4-FFF2-40B4-BE49-F238E27FC236}">
                <a16:creationId xmlns:a16="http://schemas.microsoft.com/office/drawing/2014/main" id="{9AC189E0-2E86-454A-8EF4-98637ACD8D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63" y="2039938"/>
            <a:ext cx="9144000" cy="1189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rgbClr val="7F7F7F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Font typeface="Courier New" panose="02070309020205020404" pitchFamily="49" charset="0"/>
              <a:buChar char="o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Font typeface="Courier New" panose="02070309020205020404" pitchFamily="49" charset="0"/>
              <a:buChar char="o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7200" b="1" u="sng">
                <a:solidFill>
                  <a:srgbClr val="0070C0"/>
                </a:solidFill>
                <a:latin typeface="Palatino Linotype" panose="02040502050505030304" pitchFamily="18" charset="0"/>
              </a:rPr>
              <a:t>THANK YOU</a:t>
            </a:r>
          </a:p>
        </p:txBody>
      </p:sp>
      <p:sp>
        <p:nvSpPr>
          <p:cNvPr id="8197" name="Text Box 6">
            <a:extLst>
              <a:ext uri="{FF2B5EF4-FFF2-40B4-BE49-F238E27FC236}">
                <a16:creationId xmlns:a16="http://schemas.microsoft.com/office/drawing/2014/main" id="{22A9751B-B9B4-4A6F-BCFD-EF386173CA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721100"/>
            <a:ext cx="9144000" cy="1189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rgbClr val="7F7F7F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Font typeface="Courier New" panose="02070309020205020404" pitchFamily="49" charset="0"/>
              <a:buChar char="o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Font typeface="Courier New" panose="02070309020205020404" pitchFamily="49" charset="0"/>
              <a:buChar char="o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7200" b="1" u="sng">
                <a:solidFill>
                  <a:srgbClr val="0070C0"/>
                </a:solidFill>
                <a:latin typeface="Palatino Linotype" panose="02040502050505030304" pitchFamily="18" charset="0"/>
              </a:rPr>
              <a:t>Questions?</a:t>
            </a:r>
          </a:p>
        </p:txBody>
      </p:sp>
    </p:spTree>
  </p:cSld>
  <p:clrMapOvr>
    <a:masterClrMapping/>
  </p:clrMapOvr>
  <p:transition spd="slow"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860</TotalTime>
  <Words>166</Words>
  <Application>Microsoft Office PowerPoint</Application>
  <PresentationFormat>On-screen Show (4:3)</PresentationFormat>
  <Paragraphs>38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3" baseType="lpstr">
      <vt:lpstr>Arial</vt:lpstr>
      <vt:lpstr>Calibri</vt:lpstr>
      <vt:lpstr>Century Gothic</vt:lpstr>
      <vt:lpstr>Courier New</vt:lpstr>
      <vt:lpstr>Palatino Linotype</vt:lpstr>
      <vt:lpstr>Times New Roman</vt:lpstr>
      <vt:lpstr>Wingdings</vt:lpstr>
      <vt:lpstr>Executive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SEDSIC 07 - NAKSHATRA - Technical Paper Presentation</dc:title>
  <dc:creator>Mohsin Bin Latheef</dc:creator>
  <cp:lastModifiedBy>comp97</cp:lastModifiedBy>
  <cp:revision>63</cp:revision>
  <dcterms:created xsi:type="dcterms:W3CDTF">2005-07-06T14:24:39Z</dcterms:created>
  <dcterms:modified xsi:type="dcterms:W3CDTF">2025-03-15T11:48:04Z</dcterms:modified>
</cp:coreProperties>
</file>